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MarketEase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– AI-Powered Marketing Partner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your Business, let AI handle your marketing.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appreciate your time and consideration. MarketEase is poised to revolutionize marketing for SMBs. 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295B8610-CD38-981D-FE15-37ECD577E5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79533"/>
            <a:ext cx="80144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623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D93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Challenge for Business Owners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Should they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product development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or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spend time on marketing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?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Hiring a Digital Marketing Agency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Costs ₹40K-₹50K per month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DIY(Do it yourself)Marketing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Time-consuming, requires expertise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Lack of Automation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Manual work, inefficient processes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8669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957D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Conclusion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Businesses need a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cost-effective, automated, AI-driven marketing solution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93846"/>
            <a:ext cx="89025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Solution – MarketEase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76613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💡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AI-powered platform that provides all marketing services done by agencies, plus additional automation.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36457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✅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effort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Automates marketing, meetings, and social media.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10802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✅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Saves time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AI manages everything, freeing up business owners.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85147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✅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Cuts costs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Eliminates the need for expensive agencies.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44991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🛠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MarketEase = AI-Powered Marketing + Smart Task Automation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2483"/>
            <a:ext cx="95857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 &amp; Functionality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4788"/>
            <a:ext cx="61855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1. Smart Meeting &amp; Task Scheduling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58001"/>
            <a:ext cx="6185535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📩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AI scans emails → detects important meetings → one-click accept/reschedule → automatic response sent.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114788"/>
            <a:ext cx="61855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2. AI-Generated Content &amp; Auto-Posting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058001"/>
            <a:ext cx="6185535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📝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Users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line up post titles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AI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text &amp; images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Auto-posts to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Instagram, Facebook, Blogs, &amp; Newsletters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4316254"/>
            <a:ext cx="6357818" cy="3100745"/>
          </a:xfrm>
          <a:prstGeom prst="roundRect">
            <a:avLst>
              <a:gd name="adj" fmla="val 1158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1077039" y="4555569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2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 Automated Social Media Marketing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7039" y="5403056"/>
            <a:ext cx="5879187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📊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Runs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targeted paid ads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AI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analyzes &amp; optimizes campaigns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Generates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high-converting leads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34858" y="4316254"/>
            <a:ext cx="6357818" cy="3100745"/>
          </a:xfrm>
          <a:prstGeom prst="roundRect">
            <a:avLst>
              <a:gd name="adj" fmla="val 115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674173" y="4555569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2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4. Chat &amp; Voice-Enabled Task Execution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74173" y="5403056"/>
            <a:ext cx="587918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🎙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Users can type or say: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74173" y="5937290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“Reschedule my meeting with Mr. Sharma”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74173" y="6404015"/>
            <a:ext cx="5879187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“Upload a post on ‘Best Marketing Strategies’”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🚀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AI instantly completes the task!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638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Audience &amp; Market Opportunity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62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5397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Small &amp; Medium Businesses (SMBs)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2069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Startups &amp; Entrepreneurs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8742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Freelancers &amp; Solopreneurs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5414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 Businesses &amp; E-commerce Brands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62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Size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5397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Digital marketing industry worth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$400B+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globally.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62069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70% of SMBs struggle with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costly &amp; time-consuming marketing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47044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AI-driven marketing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is the future of business growth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629007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MarketEase offers an affordable, user-friendly solution compared to enterprise-level platforms.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618" y="944047"/>
            <a:ext cx="8095059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Architecture &amp; Technology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54618" y="1901547"/>
            <a:ext cx="6452830" cy="2090976"/>
          </a:xfrm>
          <a:prstGeom prst="roundRect">
            <a:avLst>
              <a:gd name="adj" fmla="val 1547"/>
            </a:avLst>
          </a:prstGeom>
          <a:solidFill>
            <a:srgbClr val="1C3645"/>
          </a:solidFill>
          <a:ln/>
        </p:spPr>
      </p:sp>
      <p:sp>
        <p:nvSpPr>
          <p:cNvPr id="4" name="Text 2"/>
          <p:cNvSpPr/>
          <p:nvPr/>
        </p:nvSpPr>
        <p:spPr>
          <a:xfrm>
            <a:off x="970240" y="2117169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📌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1: User Input &amp; Integration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70240" y="2591395"/>
            <a:ext cx="602158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connect their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email, social media, and marketing accounts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70240" y="3356610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extracts relevant tasks &amp; meeting details.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3071" y="1901547"/>
            <a:ext cx="6452830" cy="2090976"/>
          </a:xfrm>
          <a:prstGeom prst="roundRect">
            <a:avLst>
              <a:gd name="adj" fmla="val 1547"/>
            </a:avLst>
          </a:prstGeom>
          <a:solidFill>
            <a:srgbClr val="1C3645"/>
          </a:solidFill>
          <a:ln/>
        </p:spPr>
      </p:sp>
      <p:sp>
        <p:nvSpPr>
          <p:cNvPr id="8" name="Text 6"/>
          <p:cNvSpPr/>
          <p:nvPr/>
        </p:nvSpPr>
        <p:spPr>
          <a:xfrm>
            <a:off x="7638693" y="2117169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📌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2: AI Processing &amp; Decision Making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638693" y="2591395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NLP-based AI scans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emails for meetings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638693" y="3011686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generates &amp; schedules content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social media.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638693" y="3431977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analyzes ad campaigns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&amp;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optimizes targeting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4618" y="4208145"/>
            <a:ext cx="6452830" cy="2144911"/>
          </a:xfrm>
          <a:prstGeom prst="roundRect">
            <a:avLst>
              <a:gd name="adj" fmla="val 1508"/>
            </a:avLst>
          </a:prstGeom>
          <a:solidFill>
            <a:srgbClr val="1C3645"/>
          </a:solidFill>
          <a:ln/>
        </p:spPr>
      </p:sp>
      <p:sp>
        <p:nvSpPr>
          <p:cNvPr id="13" name="Text 11"/>
          <p:cNvSpPr/>
          <p:nvPr/>
        </p:nvSpPr>
        <p:spPr>
          <a:xfrm>
            <a:off x="970240" y="4423767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📌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3: Task Execution &amp; Automation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70240" y="4897993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auto-sends emails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meetings.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70240" y="5318284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&amp; posts content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on social platforms.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70240" y="5738574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runs ad campaigns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&amp;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generates reports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3071" y="4208145"/>
            <a:ext cx="6452830" cy="2144911"/>
          </a:xfrm>
          <a:prstGeom prst="roundRect">
            <a:avLst>
              <a:gd name="adj" fmla="val 1508"/>
            </a:avLst>
          </a:prstGeom>
          <a:solidFill>
            <a:srgbClr val="1C3645"/>
          </a:solidFill>
          <a:ln/>
        </p:spPr>
      </p:sp>
      <p:sp>
        <p:nvSpPr>
          <p:cNvPr id="18" name="Text 16"/>
          <p:cNvSpPr/>
          <p:nvPr/>
        </p:nvSpPr>
        <p:spPr>
          <a:xfrm>
            <a:off x="7638693" y="4423767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📌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4: Continuous Learning &amp; Improvement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638693" y="4897993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analyzes engagement data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improve future campaigns.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638693" y="5318284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System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learns user preferences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smarter automation.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638693" y="5792510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4618" y="6595586"/>
            <a:ext cx="13121164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Technology Stack: Html / CSS/ Javascript (frontend),Python / Nodejs (backend), MySQL/MongoDB (database),NLP/TensorFlow (</a:t>
            </a: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&amp; Automation)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854" y="939879"/>
            <a:ext cx="7674293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 &amp; Sales Strategy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4" y="2489716"/>
            <a:ext cx="1049774" cy="1599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9548" y="2699623"/>
            <a:ext cx="394763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Content Marketing &amp; SEO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99548" y="3134320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AI-generated blogs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about digital marketing &amp; automation.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2099548" y="3543776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SEO-optimized website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rank on Google for marketing keywords.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54" y="4089678"/>
            <a:ext cx="1049774" cy="15999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99548" y="4299585"/>
            <a:ext cx="516862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Freemium Model to Attract Users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2099548" y="4734282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 basic plan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(Limited AI-generated posts &amp; scheduling).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2099548" y="5143738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Premium plans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full automation &amp; paid ad integration.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54" y="5689640"/>
            <a:ext cx="1049774" cy="15999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99548" y="5899547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Strategy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099548" y="6334244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 Outreach (B2B Sales)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2099548" y="6743700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Paid Advertising (Performance Marketing)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60083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Projections &amp; Key Metrics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4033" y="2515791"/>
            <a:ext cx="3170634" cy="777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5000" dirty="0">
                <a:solidFill>
                  <a:srgbClr val="CAD6DE"/>
                </a:solidFill>
                <a:latin typeface="Unbounded" pitchFamily="34" charset="0"/>
              </a:rPr>
              <a:t>₹3.4 lacs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1224677" y="358699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 month Revenue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352574" y="2515791"/>
            <a:ext cx="2566630" cy="60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5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₹7.7 lacs</a:t>
            </a:r>
            <a:endParaRPr lang="en-US" sz="5000" dirty="0"/>
          </a:p>
        </p:txBody>
      </p:sp>
      <p:sp>
        <p:nvSpPr>
          <p:cNvPr id="7" name="Text 4"/>
          <p:cNvSpPr/>
          <p:nvPr/>
        </p:nvSpPr>
        <p:spPr>
          <a:xfrm>
            <a:off x="5149215" y="358699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 month Revenue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786301" y="4757142"/>
            <a:ext cx="3571399" cy="777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dirty="0">
                <a:solidFill>
                  <a:srgbClr val="CAD6DE"/>
                </a:solidFill>
                <a:latin typeface="Unbounded" pitchFamily="34" charset="0"/>
              </a:rPr>
              <a:t>₹52 lacs</a:t>
            </a:r>
            <a:endParaRPr lang="en-US" sz="6100" dirty="0"/>
          </a:p>
        </p:txBody>
      </p:sp>
      <p:sp>
        <p:nvSpPr>
          <p:cNvPr id="9" name="Text 6"/>
          <p:cNvSpPr/>
          <p:nvPr/>
        </p:nvSpPr>
        <p:spPr>
          <a:xfrm>
            <a:off x="3186946" y="582834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Year 1 Revenue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824032" y="6439376"/>
            <a:ext cx="7495937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1️⃣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Subscription Plans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(Monthly/Annual AI-powered marketing services)
</a:t>
            </a: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2️⃣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Freemium Model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(Basic features free, premium features paid)
</a:t>
            </a: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3️⃣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Commission on Paid Ad Campaigns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637</Words>
  <Application>Microsoft Office PowerPoint</Application>
  <PresentationFormat>Custom</PresentationFormat>
  <Paragraphs>82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Cabin</vt:lpstr>
      <vt:lpstr>Unbounded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AAKARSHAN MISHRA</cp:lastModifiedBy>
  <cp:revision>5</cp:revision>
  <dcterms:created xsi:type="dcterms:W3CDTF">2025-03-05T13:04:10Z</dcterms:created>
  <dcterms:modified xsi:type="dcterms:W3CDTF">2025-03-13T12:50:43Z</dcterms:modified>
</cp:coreProperties>
</file>